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sldIdLst>
    <p:sldId id="256" r:id="rId2"/>
    <p:sldId id="257" r:id="rId3"/>
    <p:sldId id="258" r:id="rId4"/>
    <p:sldId id="262" r:id="rId5"/>
    <p:sldId id="268" r:id="rId6"/>
    <p:sldId id="271" r:id="rId7"/>
    <p:sldId id="265" r:id="rId8"/>
    <p:sldId id="260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34"/>
    <p:restoredTop sz="94601"/>
  </p:normalViewPr>
  <p:slideViewPr>
    <p:cSldViewPr snapToGrid="0" snapToObjects="1">
      <p:cViewPr varScale="1">
        <p:scale>
          <a:sx n="59" d="100"/>
          <a:sy n="59" d="100"/>
        </p:scale>
        <p:origin x="216" y="1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10/16/17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10/16/17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9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614" y="1658938"/>
            <a:ext cx="5290457" cy="1077686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pple Braille" charset="0"/>
                <a:ea typeface="Apple Braille" charset="0"/>
                <a:cs typeface="Apple Braille" charset="0"/>
              </a:rPr>
              <a:t>Leopard News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185" y="2736624"/>
            <a:ext cx="4278086" cy="643390"/>
          </a:xfrm>
        </p:spPr>
        <p:txBody>
          <a:bodyPr/>
          <a:lstStyle/>
          <a:p>
            <a:r>
              <a:rPr lang="en-US" dirty="0" smtClean="0"/>
              <a:t>2017-2018 School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4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" b="1027"/>
          <a:stretch/>
        </p:blipFill>
        <p:spPr>
          <a:xfrm>
            <a:off x="8175171" y="538842"/>
            <a:ext cx="3810000" cy="3764417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Sports- Volleyball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Smith vs. </a:t>
            </a:r>
            <a:r>
              <a:rPr lang="en-US" sz="4000" dirty="0" smtClean="0"/>
              <a:t>Nolan MS </a:t>
            </a:r>
            <a:r>
              <a:rPr lang="en-US" sz="4000" dirty="0" smtClean="0"/>
              <a:t>Oct 16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 </a:t>
            </a:r>
            <a:endParaRPr lang="en-US" sz="4000" dirty="0" smtClean="0"/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</a:t>
            </a:r>
            <a:r>
              <a:rPr lang="en-US" sz="4000" dirty="0" smtClean="0"/>
              <a:t>away </a:t>
            </a:r>
            <a:r>
              <a:rPr lang="en-US" sz="4000" dirty="0" smtClean="0"/>
              <a:t>and 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</a:t>
            </a:r>
            <a:r>
              <a:rPr lang="en-US" sz="4000" dirty="0" smtClean="0"/>
              <a:t>home</a:t>
            </a:r>
            <a:endParaRPr lang="en-US" sz="4000" dirty="0" smtClean="0"/>
          </a:p>
          <a:p>
            <a:r>
              <a:rPr lang="en-US" sz="4000" dirty="0" smtClean="0"/>
              <a:t>Tickets cost $2</a:t>
            </a:r>
          </a:p>
          <a:p>
            <a:r>
              <a:rPr lang="en-US" sz="4000" dirty="0" smtClean="0"/>
              <a:t>B team starts at 5:30pm</a:t>
            </a:r>
          </a:p>
          <a:p>
            <a:r>
              <a:rPr lang="en-US" sz="4000" dirty="0" smtClean="0"/>
              <a:t>A team starts at 6:30pm</a:t>
            </a:r>
          </a:p>
        </p:txBody>
      </p:sp>
    </p:spTree>
    <p:extLst>
      <p:ext uri="{BB962C8B-B14F-4D97-AF65-F5344CB8AC3E}">
        <p14:creationId xmlns:p14="http://schemas.microsoft.com/office/powerpoint/2010/main" val="201523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71" y="211477"/>
            <a:ext cx="3614034" cy="4654437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Sports- Football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Smith vs. </a:t>
            </a:r>
            <a:r>
              <a:rPr lang="en-US" sz="4000" dirty="0" smtClean="0"/>
              <a:t>Nolan MS </a:t>
            </a:r>
            <a:r>
              <a:rPr lang="en-US" sz="4000" dirty="0" smtClean="0"/>
              <a:t>Oct 17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 </a:t>
            </a:r>
            <a:endParaRPr lang="en-US" sz="4000" dirty="0" smtClean="0"/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at </a:t>
            </a:r>
            <a:r>
              <a:rPr lang="en-US" sz="4000" dirty="0" smtClean="0"/>
              <a:t>Nolan MS</a:t>
            </a:r>
            <a:endParaRPr lang="en-US" sz="4000" dirty="0" smtClean="0"/>
          </a:p>
          <a:p>
            <a:r>
              <a:rPr lang="en-US" sz="4000" dirty="0" smtClean="0"/>
              <a:t>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at Ellison HS</a:t>
            </a:r>
          </a:p>
          <a:p>
            <a:r>
              <a:rPr lang="en-US" sz="4000" dirty="0"/>
              <a:t>Tickets cost $2</a:t>
            </a:r>
          </a:p>
          <a:p>
            <a:r>
              <a:rPr lang="en-US" sz="4000" dirty="0"/>
              <a:t>B team starts at 5:30pm</a:t>
            </a:r>
          </a:p>
          <a:p>
            <a:r>
              <a:rPr lang="en-US" sz="4000" dirty="0"/>
              <a:t>A team starts at </a:t>
            </a:r>
            <a:r>
              <a:rPr lang="en-US" sz="4000" dirty="0" smtClean="0"/>
              <a:t>6:30pm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009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Choir: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5706292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Saturday, Oct 21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is the Choir All-Region Camp at Charles Patterson MS</a:t>
            </a:r>
          </a:p>
          <a:p>
            <a:r>
              <a:rPr lang="en-US" sz="4000" dirty="0" smtClean="0"/>
              <a:t>Starting from 8:30am to 3:30pm</a:t>
            </a:r>
            <a:endParaRPr lang="en-US" sz="4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492" y="365125"/>
            <a:ext cx="5080000" cy="408940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8105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Wednesday, Oct 18th: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This is Technologist Appreciation Day</a:t>
            </a:r>
          </a:p>
          <a:p>
            <a:r>
              <a:rPr lang="en-US" sz="4000" dirty="0" smtClean="0"/>
              <a:t>Come and say thank you to our Campus Technologist, Mr. </a:t>
            </a:r>
            <a:r>
              <a:rPr lang="en-US" sz="4000" dirty="0" err="1" smtClean="0"/>
              <a:t>Thibeault</a:t>
            </a:r>
            <a:r>
              <a:rPr lang="en-US" sz="4000" dirty="0" smtClean="0"/>
              <a:t>!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920484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Coding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There will be a coding club meeting this Thursday, Oct 19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starting at 3:15pm.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713749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IDs: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Students your ID must be worn around your neck with the appropriate colored lanyard.</a:t>
            </a:r>
          </a:p>
          <a:p>
            <a:pPr lvl="1"/>
            <a:r>
              <a:rPr lang="en-US" sz="3600" dirty="0" smtClean="0"/>
              <a:t>6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Yellow</a:t>
            </a:r>
          </a:p>
          <a:p>
            <a:pPr lvl="1"/>
            <a:r>
              <a:rPr lang="en-US" sz="3600" dirty="0" smtClean="0"/>
              <a:t>7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Red</a:t>
            </a:r>
          </a:p>
          <a:p>
            <a:pPr lvl="1"/>
            <a:r>
              <a:rPr lang="en-US" sz="3600" dirty="0" smtClean="0"/>
              <a:t>8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Green</a:t>
            </a:r>
          </a:p>
          <a:p>
            <a:r>
              <a:rPr lang="en-US" sz="4000" dirty="0" smtClean="0"/>
              <a:t>If you lose your ID you can purchase a replacement for $5.</a:t>
            </a:r>
          </a:p>
        </p:txBody>
      </p:sp>
    </p:spTree>
    <p:extLst>
      <p:ext uri="{BB962C8B-B14F-4D97-AF65-F5344CB8AC3E}">
        <p14:creationId xmlns:p14="http://schemas.microsoft.com/office/powerpoint/2010/main" val="1710645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remember to wear your IDs and make sure that they are out and visible at all times.</a:t>
            </a:r>
          </a:p>
          <a:p>
            <a:r>
              <a:rPr lang="en-US" sz="5400" dirty="0" smtClean="0"/>
              <a:t>Students remember that backpacks are not allowed in the classrooms.</a:t>
            </a:r>
          </a:p>
        </p:txBody>
      </p:sp>
    </p:spTree>
    <p:extLst>
      <p:ext uri="{BB962C8B-B14F-4D97-AF65-F5344CB8AC3E}">
        <p14:creationId xmlns:p14="http://schemas.microsoft.com/office/powerpoint/2010/main" val="1351934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check the lost and found located on the ramp to the stage.</a:t>
            </a:r>
          </a:p>
        </p:txBody>
      </p:sp>
    </p:spTree>
    <p:extLst>
      <p:ext uri="{BB962C8B-B14F-4D97-AF65-F5344CB8AC3E}">
        <p14:creationId xmlns:p14="http://schemas.microsoft.com/office/powerpoint/2010/main" val="116849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</TotalTime>
  <Words>217</Words>
  <Application>Microsoft Macintosh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Apple Braille</vt:lpstr>
      <vt:lpstr>Calibri</vt:lpstr>
      <vt:lpstr>Calibri Light</vt:lpstr>
      <vt:lpstr>Arial</vt:lpstr>
      <vt:lpstr>Office Theme</vt:lpstr>
      <vt:lpstr>Leopard News</vt:lpstr>
      <vt:lpstr>Sports- Volleyball</vt:lpstr>
      <vt:lpstr>Sports- Football</vt:lpstr>
      <vt:lpstr>Choir:</vt:lpstr>
      <vt:lpstr>Wednesday, Oct 18th:</vt:lpstr>
      <vt:lpstr>Coding Club:</vt:lpstr>
      <vt:lpstr>IDs:</vt:lpstr>
      <vt:lpstr>Announcements-</vt:lpstr>
      <vt:lpstr>Announcements-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Leopard News</dc:title>
  <dc:creator>Sotelo, Sabrina</dc:creator>
  <cp:lastModifiedBy>Sotelo, Sabrina</cp:lastModifiedBy>
  <cp:revision>24</cp:revision>
  <dcterms:created xsi:type="dcterms:W3CDTF">2017-09-11T01:18:26Z</dcterms:created>
  <dcterms:modified xsi:type="dcterms:W3CDTF">2017-10-16T16:37:50Z</dcterms:modified>
</cp:coreProperties>
</file>